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6" r:id="rId2"/>
    <p:sldId id="271" r:id="rId3"/>
    <p:sldId id="269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8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3F277-F77D-BE4F-95E7-AE2D8C7D3517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FB792-589B-A847-9FED-B65C01522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773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5FB792-589B-A847-9FED-B65C0152217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482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5FB792-589B-A847-9FED-B65C0152217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482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5FB792-589B-A847-9FED-B65C0152217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482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20/04/16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5" Type="http://schemas.openxmlformats.org/officeDocument/2006/relationships/hyperlink" Target="http://www.deconstructingdiabetes.com" TargetMode="External"/><Relationship Id="rId6" Type="http://schemas.openxmlformats.org/officeDocument/2006/relationships/image" Target="../media/image3.jpg"/><Relationship Id="rId7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5" Type="http://schemas.openxmlformats.org/officeDocument/2006/relationships/image" Target="../media/image3.jpg"/><Relationship Id="rId6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5.jpe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733800"/>
            <a:ext cx="7772400" cy="1470025"/>
          </a:xfr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  <p:pic>
        <p:nvPicPr>
          <p:cNvPr id="4" name="Picture 3" descr="Screen shot 2016-04-09 at 9.09.07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87" t="27917" r="59381" b="29531"/>
          <a:stretch/>
        </p:blipFill>
        <p:spPr>
          <a:xfrm>
            <a:off x="173153" y="0"/>
            <a:ext cx="5467565" cy="67069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08500" y="3365500"/>
            <a:ext cx="4513453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3885" y="3172500"/>
            <a:ext cx="4846828" cy="2031325"/>
          </a:xfrm>
          <a:solidFill>
            <a:schemeClr val="bg1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US" sz="3300" dirty="0" smtClean="0">
                <a:solidFill>
                  <a:srgbClr val="FFFFFF"/>
                </a:solidFill>
                <a:latin typeface="Rockwell Extra Bold"/>
                <a:cs typeface="Rockwell Extra Bold"/>
              </a:rPr>
              <a:t>Deconstructing Diabetes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7" descr="glucos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969" y="3939866"/>
            <a:ext cx="722616" cy="74998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28623" y="4380216"/>
            <a:ext cx="4027297" cy="236988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FFFF"/>
                </a:solidFill>
              </a:rPr>
              <a:t>Cam </a:t>
            </a:r>
            <a:r>
              <a:rPr lang="en-US" sz="2000" dirty="0">
                <a:solidFill>
                  <a:srgbClr val="FFFFFF"/>
                </a:solidFill>
              </a:rPr>
              <a:t>Johnson </a:t>
            </a:r>
          </a:p>
          <a:p>
            <a:pPr algn="ctr"/>
            <a:r>
              <a:rPr lang="en-US" sz="2000" dirty="0">
                <a:solidFill>
                  <a:srgbClr val="FFFFFF"/>
                </a:solidFill>
              </a:rPr>
              <a:t>Accredited </a:t>
            </a:r>
            <a:r>
              <a:rPr lang="en-US" sz="2000" dirty="0" err="1">
                <a:solidFill>
                  <a:srgbClr val="FFFFFF"/>
                </a:solidFill>
              </a:rPr>
              <a:t>Practising</a:t>
            </a:r>
            <a:r>
              <a:rPr lang="en-US" sz="2000" dirty="0">
                <a:solidFill>
                  <a:srgbClr val="FFFFFF"/>
                </a:solidFill>
              </a:rPr>
              <a:t> Dietitian</a:t>
            </a:r>
          </a:p>
          <a:p>
            <a:pPr algn="ctr"/>
            <a:endParaRPr lang="en-US" dirty="0">
              <a:solidFill>
                <a:srgbClr val="FFFFFF"/>
              </a:solidFill>
            </a:endParaRPr>
          </a:p>
          <a:p>
            <a:pPr algn="ctr"/>
            <a:r>
              <a:rPr lang="en-US" dirty="0" err="1" smtClean="0">
                <a:solidFill>
                  <a:srgbClr val="FFFFFF"/>
                </a:solidFill>
                <a:hlinkClick r:id="rId5"/>
              </a:rPr>
              <a:t>www.deconstructingdiabetes.com</a:t>
            </a:r>
            <a:r>
              <a:rPr lang="en-US" dirty="0" err="1" smtClean="0">
                <a:solidFill>
                  <a:srgbClr val="FFFFFF"/>
                </a:solidFill>
              </a:rPr>
              <a:t>.au</a:t>
            </a:r>
            <a:endParaRPr lang="en-US" dirty="0">
              <a:solidFill>
                <a:srgbClr val="FFFFFF"/>
              </a:solidFill>
            </a:endParaRPr>
          </a:p>
          <a:p>
            <a:pPr algn="ctr"/>
            <a:endParaRPr lang="en-US" dirty="0">
              <a:solidFill>
                <a:srgbClr val="FFFFFF"/>
              </a:solidFill>
            </a:endParaRPr>
          </a:p>
          <a:p>
            <a:pPr algn="ctr"/>
            <a:r>
              <a:rPr lang="en-US" dirty="0" err="1">
                <a:solidFill>
                  <a:srgbClr val="FFFFFF"/>
                </a:solidFill>
              </a:rPr>
              <a:t>info@</a:t>
            </a:r>
            <a:r>
              <a:rPr lang="en-US" dirty="0" err="1" smtClean="0">
                <a:solidFill>
                  <a:srgbClr val="FFFFFF"/>
                </a:solidFill>
              </a:rPr>
              <a:t>deconstructingdiabetes.com.au</a:t>
            </a:r>
            <a:endParaRPr lang="en-US" dirty="0" smtClean="0">
              <a:solidFill>
                <a:srgbClr val="FFFFFF"/>
              </a:solidFill>
            </a:endParaRPr>
          </a:p>
          <a:p>
            <a:pPr algn="ctr"/>
            <a:endParaRPr lang="en-US" dirty="0">
              <a:solidFill>
                <a:srgbClr val="FFFFFF"/>
              </a:solidFill>
            </a:endParaRPr>
          </a:p>
          <a:p>
            <a:endParaRPr lang="en-US" dirty="0"/>
          </a:p>
        </p:txBody>
      </p:sp>
      <p:pic>
        <p:nvPicPr>
          <p:cNvPr id="9" name="Picture 8" descr="sugar_cube_stock_4_by_pixelmixtur_stocks-d654awu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6" t="7339" r="46078" b="15312"/>
          <a:stretch/>
        </p:blipFill>
        <p:spPr>
          <a:xfrm>
            <a:off x="3063716" y="802418"/>
            <a:ext cx="740939" cy="813426"/>
          </a:xfrm>
          <a:prstGeom prst="rect">
            <a:avLst/>
          </a:prstGeom>
        </p:spPr>
      </p:pic>
      <p:pic>
        <p:nvPicPr>
          <p:cNvPr id="10" name="Picture 9" descr="sugar_cube_stock_4_by_pixelmixtur_stocks-d654awu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6" t="7339" r="46078" b="15312"/>
          <a:stretch/>
        </p:blipFill>
        <p:spPr>
          <a:xfrm>
            <a:off x="1049882" y="3365500"/>
            <a:ext cx="1558787" cy="1785085"/>
          </a:xfrm>
          <a:prstGeom prst="rect">
            <a:avLst/>
          </a:prstGeom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2608669" y="3365500"/>
            <a:ext cx="1725216" cy="20313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300" dirty="0" smtClean="0">
              <a:solidFill>
                <a:srgbClr val="FFFFFF"/>
              </a:solidFill>
              <a:latin typeface="Rockwell Extra Bold"/>
              <a:cs typeface="Rockwell Extra Bold"/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5" name="Picture 14" descr="sugar_cube_stock_4_by_pixelmixtur_stocks-d654awu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6" t="7339" r="46078" b="15312"/>
          <a:stretch/>
        </p:blipFill>
        <p:spPr>
          <a:xfrm>
            <a:off x="2838056" y="5150585"/>
            <a:ext cx="966599" cy="1061163"/>
          </a:xfrm>
          <a:prstGeom prst="rect">
            <a:avLst/>
          </a:prstGeom>
        </p:spPr>
      </p:pic>
      <p:pic>
        <p:nvPicPr>
          <p:cNvPr id="5" name="Picture 4" descr="14611500956620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086" y="3939866"/>
            <a:ext cx="1166533" cy="1210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929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733800"/>
            <a:ext cx="7772400" cy="1470025"/>
          </a:xfr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  <p:pic>
        <p:nvPicPr>
          <p:cNvPr id="4" name="Picture 3" descr="Screen shot 2016-04-09 at 9.09.07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87" t="27917" r="59381" b="29531"/>
          <a:stretch/>
        </p:blipFill>
        <p:spPr>
          <a:xfrm>
            <a:off x="173153" y="0"/>
            <a:ext cx="8456366" cy="67069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08500" y="3365500"/>
            <a:ext cx="4513453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5244" y="2672240"/>
            <a:ext cx="5242581" cy="2478345"/>
          </a:xfrm>
          <a:solidFill>
            <a:schemeClr val="bg1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US" sz="3300" dirty="0" smtClean="0">
                <a:solidFill>
                  <a:srgbClr val="FFFFFF"/>
                </a:solidFill>
                <a:latin typeface="Rockwell Extra Bold"/>
                <a:cs typeface="Rockwell Extra Bold"/>
              </a:rPr>
              <a:t>Deconstructing Diabetes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7" descr="glucos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969" y="3939866"/>
            <a:ext cx="722616" cy="74998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28623" y="4380216"/>
            <a:ext cx="4027297" cy="646331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endParaRPr lang="en-US" dirty="0">
              <a:solidFill>
                <a:srgbClr val="FFFFFF"/>
              </a:solidFill>
            </a:endParaRPr>
          </a:p>
          <a:p>
            <a:endParaRPr lang="en-US" dirty="0"/>
          </a:p>
        </p:txBody>
      </p:sp>
      <p:pic>
        <p:nvPicPr>
          <p:cNvPr id="9" name="Picture 8" descr="sugar_cube_stock_4_by_pixelmixtur_stocks-d654awu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6" t="7339" r="46078" b="15312"/>
          <a:stretch/>
        </p:blipFill>
        <p:spPr>
          <a:xfrm>
            <a:off x="3063716" y="802418"/>
            <a:ext cx="740939" cy="813426"/>
          </a:xfrm>
          <a:prstGeom prst="rect">
            <a:avLst/>
          </a:prstGeom>
        </p:spPr>
      </p:pic>
      <p:pic>
        <p:nvPicPr>
          <p:cNvPr id="10" name="Picture 9" descr="sugar_cube_stock_4_by_pixelmixtur_stocks-d654awu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6" t="7339" r="46078" b="15312"/>
          <a:stretch/>
        </p:blipFill>
        <p:spPr>
          <a:xfrm>
            <a:off x="1322723" y="3733800"/>
            <a:ext cx="1343862" cy="1416786"/>
          </a:xfrm>
          <a:prstGeom prst="rect">
            <a:avLst/>
          </a:prstGeom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6047184" y="4180422"/>
            <a:ext cx="1725216" cy="20313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300" dirty="0" smtClean="0">
              <a:solidFill>
                <a:srgbClr val="FFFFFF"/>
              </a:solidFill>
              <a:latin typeface="Rockwell Extra Bold"/>
              <a:cs typeface="Rockwell Extra Bold"/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5" name="Picture 14" descr="sugar_cube_stock_4_by_pixelmixtur_stocks-d654awu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6" t="7339" r="46078" b="15312"/>
          <a:stretch/>
        </p:blipFill>
        <p:spPr>
          <a:xfrm>
            <a:off x="4245323" y="5645813"/>
            <a:ext cx="966599" cy="1061163"/>
          </a:xfrm>
          <a:prstGeom prst="rect">
            <a:avLst/>
          </a:prstGeom>
        </p:spPr>
      </p:pic>
      <p:pic>
        <p:nvPicPr>
          <p:cNvPr id="5" name="Picture 4" descr="1461150095662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839" y="3939866"/>
            <a:ext cx="1444784" cy="1210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608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733800"/>
            <a:ext cx="7772400" cy="1470025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08500" y="3365500"/>
            <a:ext cx="4513453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Picture 8" descr="sugar_cube_stock_4_by_pixelmixtur_stocks-d654awu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6" t="7339" r="46078" b="15312"/>
          <a:stretch/>
        </p:blipFill>
        <p:spPr>
          <a:xfrm>
            <a:off x="308943" y="2417390"/>
            <a:ext cx="740939" cy="813426"/>
          </a:xfrm>
          <a:prstGeom prst="rect">
            <a:avLst/>
          </a:prstGeom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2608669" y="3365500"/>
            <a:ext cx="1725216" cy="20313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300" dirty="0" smtClean="0">
              <a:solidFill>
                <a:srgbClr val="FFFFFF"/>
              </a:solidFill>
              <a:latin typeface="Rockwell Extra Bold"/>
              <a:cs typeface="Rockwell Extra Bold"/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" name="Picture 9" descr="sugar_cube_stock_4_by_pixelmixtur_stocks-d654awu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6" t="7339" r="46078" b="15312"/>
          <a:stretch/>
        </p:blipFill>
        <p:spPr>
          <a:xfrm>
            <a:off x="656207" y="4666604"/>
            <a:ext cx="1153831" cy="1460442"/>
          </a:xfrm>
          <a:prstGeom prst="rect">
            <a:avLst/>
          </a:prstGeom>
        </p:spPr>
      </p:pic>
      <p:pic>
        <p:nvPicPr>
          <p:cNvPr id="4" name="Picture 3" descr="0914_BLOOD_l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759"/>
            <a:ext cx="6349734" cy="649148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3885" y="3172500"/>
            <a:ext cx="4846828" cy="2031325"/>
          </a:xfrm>
          <a:solidFill>
            <a:schemeClr val="bg1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US" sz="3300" dirty="0" smtClean="0">
                <a:solidFill>
                  <a:srgbClr val="FFFFFF"/>
                </a:solidFill>
                <a:latin typeface="Rockwell Extra Bold"/>
                <a:cs typeface="Rockwell Extra Bold"/>
              </a:rPr>
              <a:t>Deconstructing Diabetes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5" name="Picture 14" descr="sugar_cube_stock_4_by_pixelmixtur_stocks-d654awu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6" t="7339" r="46078" b="15312"/>
          <a:stretch/>
        </p:blipFill>
        <p:spPr>
          <a:xfrm>
            <a:off x="661368" y="4559782"/>
            <a:ext cx="966599" cy="1061163"/>
          </a:xfrm>
          <a:prstGeom prst="rect">
            <a:avLst/>
          </a:prstGeom>
        </p:spPr>
      </p:pic>
      <p:pic>
        <p:nvPicPr>
          <p:cNvPr id="5" name="Picture 4" descr="1461150095662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001" y="4427521"/>
            <a:ext cx="1166533" cy="1210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429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tock-photo-high-quality-illustration-of-a-network-of-glossy-red-cubes-reaching-far-into-the-distance-40392439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6" t="14635" r="2865" b="16235"/>
          <a:stretch/>
        </p:blipFill>
        <p:spPr>
          <a:xfrm>
            <a:off x="158750" y="0"/>
            <a:ext cx="8588375" cy="6858000"/>
          </a:xfr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2170694" y="2288641"/>
            <a:ext cx="4846828" cy="2031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 smtClean="0">
                <a:solidFill>
                  <a:srgbClr val="FFFFFF"/>
                </a:solidFill>
                <a:latin typeface="Rockwell Extra Bold"/>
                <a:cs typeface="Rockwell Extra Bold"/>
              </a:rPr>
              <a:t>Deconstructing Diabetes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pPr marL="0" indent="0" algn="ctr">
              <a:buNone/>
            </a:pPr>
            <a:endParaRPr lang="en-US" sz="4000" dirty="0" smtClean="0">
              <a:solidFill>
                <a:srgbClr val="FFFFFF"/>
              </a:solidFill>
            </a:endParaRPr>
          </a:p>
        </p:txBody>
      </p:sp>
      <p:pic>
        <p:nvPicPr>
          <p:cNvPr id="6" name="Picture 5" descr="sugar_cube_stock_4_by_pixelmixtur_stocks-d654awu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6" t="7339" r="46078" b="15312"/>
          <a:stretch/>
        </p:blipFill>
        <p:spPr>
          <a:xfrm>
            <a:off x="2559903" y="4381162"/>
            <a:ext cx="1615222" cy="1773243"/>
          </a:xfrm>
          <a:prstGeom prst="rect">
            <a:avLst/>
          </a:prstGeom>
        </p:spPr>
      </p:pic>
      <p:pic>
        <p:nvPicPr>
          <p:cNvPr id="8" name="Picture 7" descr="sugar_cube_stock_4_by_pixelmixtur_stocks-d654awu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6" t="7339" r="46078" b="15312"/>
          <a:stretch/>
        </p:blipFill>
        <p:spPr>
          <a:xfrm>
            <a:off x="358830" y="1879309"/>
            <a:ext cx="857194" cy="941055"/>
          </a:xfrm>
          <a:prstGeom prst="rect">
            <a:avLst/>
          </a:prstGeom>
        </p:spPr>
      </p:pic>
      <p:pic>
        <p:nvPicPr>
          <p:cNvPr id="10" name="Picture 9" descr="1461150095662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426" y="3561616"/>
            <a:ext cx="1166533" cy="1210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488711"/>
      </p:ext>
    </p:extLst>
  </p:cSld>
  <p:clrMapOvr>
    <a:masterClrMapping/>
  </p:clrMapOvr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21708</TotalTime>
  <Words>20</Words>
  <Application>Microsoft Macintosh PowerPoint</Application>
  <PresentationFormat>On-screen Show (4:3)</PresentationFormat>
  <Paragraphs>28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 Black </vt:lpstr>
      <vt:lpstr>PowerPoint Presentation</vt:lpstr>
      <vt:lpstr>PowerPoint Presentation</vt:lpstr>
      <vt:lpstr>PowerPoint Presentation</vt:lpstr>
      <vt:lpstr>PowerPoint Presentation</vt:lpstr>
    </vt:vector>
  </TitlesOfParts>
  <Company>Austin Health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Cameron Johnson</dc:creator>
  <cp:lastModifiedBy>Cameron Johnson</cp:lastModifiedBy>
  <cp:revision>24</cp:revision>
  <dcterms:created xsi:type="dcterms:W3CDTF">2016-04-08T22:54:24Z</dcterms:created>
  <dcterms:modified xsi:type="dcterms:W3CDTF">2016-04-24T00:49:01Z</dcterms:modified>
</cp:coreProperties>
</file>